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10058400" cx="7772400"/>
  <p:notesSz cx="6858000" cy="9144000"/>
  <p:embeddedFontLst>
    <p:embeddedFont>
      <p:font typeface="Poppins ExtraBold"/>
      <p:bold r:id="rId9"/>
      <p:boldItalic r:id="rId10"/>
    </p:embeddedFont>
    <p:embeddedFont>
      <p:font typeface="Open Sans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OpenSans-regular.fntdata"/><Relationship Id="rId10" Type="http://schemas.openxmlformats.org/officeDocument/2006/relationships/font" Target="fonts/PoppinsExtraBold-boldItalic.fntdata"/><Relationship Id="rId13" Type="http://schemas.openxmlformats.org/officeDocument/2006/relationships/font" Target="fonts/OpenSans-italic.fntdata"/><Relationship Id="rId12" Type="http://schemas.openxmlformats.org/officeDocument/2006/relationships/font" Target="fonts/OpenSans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oppinsExtraBold-bold.fntdata"/><Relationship Id="rId14" Type="http://schemas.openxmlformats.org/officeDocument/2006/relationships/font" Target="fonts/OpenSans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ac31e079c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ac31e079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8ecbe953b9_0_0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8ecbe953b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29e2df5166_0_23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29e2df5166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129e2df5166_0_18:notes"/>
          <p:cNvSpPr/>
          <p:nvPr>
            <p:ph idx="2" type="sldImg"/>
          </p:nvPr>
        </p:nvSpPr>
        <p:spPr>
          <a:xfrm>
            <a:off x="210448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129e2df5166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FFFFF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637500" y="2360726"/>
            <a:ext cx="6497400" cy="3003000"/>
          </a:xfrm>
          <a:prstGeom prst="roundRect">
            <a:avLst>
              <a:gd fmla="val 6204" name="adj"/>
            </a:avLst>
          </a:prstGeom>
          <a:solidFill>
            <a:srgbClr val="D7F3FF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/>
        </p:nvSpPr>
        <p:spPr>
          <a:xfrm>
            <a:off x="1167600" y="2360726"/>
            <a:ext cx="5437200" cy="300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>
                <a:solidFill>
                  <a:srgbClr val="091E42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Poster Templates</a:t>
            </a:r>
            <a:endParaRPr sz="4400">
              <a:solidFill>
                <a:srgbClr val="091E42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91E42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This document has several poster templates to help you advertise your code club. </a:t>
            </a:r>
            <a:endParaRPr>
              <a:solidFill>
                <a:srgbClr val="091E42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91E42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91E42"/>
                </a:solidFill>
                <a:latin typeface="Poppins ExtraBold"/>
                <a:ea typeface="Poppins ExtraBold"/>
                <a:cs typeface="Poppins ExtraBold"/>
                <a:sym typeface="Poppins ExtraBold"/>
              </a:rPr>
              <a:t>To edit go to File &gt; Make a Copy</a:t>
            </a:r>
            <a:endParaRPr>
              <a:solidFill>
                <a:srgbClr val="091E42"/>
              </a:solidFill>
              <a:latin typeface="Poppins ExtraBold"/>
              <a:ea typeface="Poppins ExtraBold"/>
              <a:cs typeface="Poppins ExtraBold"/>
              <a:sym typeface="Poppins ExtraBold"/>
            </a:endParaRPr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0025" y="8012176"/>
            <a:ext cx="2592374" cy="774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 rot="471">
            <a:off x="1698450" y="4003351"/>
            <a:ext cx="4375500" cy="203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Time/Date/age range etc. here</a:t>
            </a:r>
            <a:endParaRPr b="1" sz="33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2" name="Google Shape;62;p14"/>
          <p:cNvSpPr txBox="1"/>
          <p:nvPr>
            <p:ph type="title"/>
          </p:nvPr>
        </p:nvSpPr>
        <p:spPr>
          <a:xfrm>
            <a:off x="296400" y="8326325"/>
            <a:ext cx="7179600" cy="1455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800">
                <a:latin typeface="Open Sans"/>
                <a:ea typeface="Open Sans"/>
                <a:cs typeface="Open Sans"/>
                <a:sym typeface="Open Sans"/>
              </a:rPr>
              <a:t>My Library!</a:t>
            </a:r>
            <a:endParaRPr b="1" sz="4800"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296400" y="7555900"/>
            <a:ext cx="7179600" cy="72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Your Library Name Here</a:t>
            </a:r>
            <a:endParaRPr b="1" sz="3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8" name="Google Shape;68;p15"/>
          <p:cNvSpPr txBox="1"/>
          <p:nvPr/>
        </p:nvSpPr>
        <p:spPr>
          <a:xfrm rot="591">
            <a:off x="296400" y="8284006"/>
            <a:ext cx="6980100" cy="141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Time/Date/age range etc. here</a:t>
            </a:r>
            <a:endParaRPr b="1" sz="33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/>
        </p:nvSpPr>
        <p:spPr>
          <a:xfrm rot="414">
            <a:off x="193050" y="8069525"/>
            <a:ext cx="7469100" cy="130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3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Time/Date/age range etc. here</a:t>
            </a:r>
            <a:endParaRPr b="1" sz="33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" name="Google Shape;74;p16"/>
          <p:cNvSpPr txBox="1"/>
          <p:nvPr>
            <p:ph type="title"/>
          </p:nvPr>
        </p:nvSpPr>
        <p:spPr>
          <a:xfrm>
            <a:off x="193050" y="2804900"/>
            <a:ext cx="4686900" cy="199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9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Your Library Name Here</a:t>
            </a:r>
            <a:endParaRPr b="1" sz="39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